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91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40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41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95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62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70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153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74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09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00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064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15605-E873-422D-8B2B-8FCF09735275}" type="datetimeFigureOut">
              <a:rPr lang="nl-NL" smtClean="0"/>
              <a:t>4-9-2013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7CDAC-FF82-4F86-AF07-FFF0995F7B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64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sa=i&amp;rct=j&amp;q=&amp;esrc=s&amp;frm=1&amp;source=images&amp;cd=&amp;cad=rja&amp;docid=IQnZUxS9nIBxZM&amp;tbnid=ay57n1viHb9X7M:&amp;ved=0CAUQjRw&amp;url=http%3A%2F%2Fanthonylukephotography.blogspot.com%2F2012%2F02%2Fphotographer-david-lachapelles-modern.html&amp;ei=OB8nUtnfNKK20wWc14HQBw&amp;bvm=bv.51495398,d.d2k&amp;psig=AFQjCNHs6_GCc5lZf1_CIPl_v83Ps9SiSA&amp;ust=1378380971637423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Taak </a:t>
            </a:r>
            <a:r>
              <a:rPr lang="nl-NL" dirty="0"/>
              <a:t>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3600" dirty="0" smtClean="0"/>
              <a:t>‘</a:t>
            </a:r>
            <a:r>
              <a:rPr lang="nl-NL" sz="3600" dirty="0" err="1" smtClean="0"/>
              <a:t>Stills</a:t>
            </a:r>
            <a:r>
              <a:rPr lang="nl-NL" sz="3600" dirty="0" smtClean="0"/>
              <a:t>’</a:t>
            </a:r>
          </a:p>
          <a:p>
            <a:r>
              <a:rPr lang="nl-NL" dirty="0" smtClean="0"/>
              <a:t>(David La Chapelle)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319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3.bp.blogspot.com/-pBqYxNCrgxU/Tzwohsc9iwI/AAAAAAAAfrM/acf3Gcmh8WQ/s1600/David+LaChapelle%E2%80%99s+Still+Life+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6672"/>
            <a:ext cx="4140374" cy="562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62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arth_laughs_lachape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4062"/>
            <a:ext cx="4186436" cy="62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4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avid la Chapelles new work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1844"/>
            <a:ext cx="4536504" cy="604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33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avid la Chapelle : floral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4032448" cy="618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87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pinterest.com/offsite/?token=135-320&amp;url=http%3A%2F%2Fmedia-cache-ak0.pinimg.com%2Foriginals%2Fb2%2F0a%2F76%2Fb20a762078a3aa020a2581183e7be0d1.jpg&amp;pin=419327415275134826"/>
          <p:cNvSpPr>
            <a:spLocks noChangeAspect="1" noChangeArrowheads="1"/>
          </p:cNvSpPr>
          <p:nvPr/>
        </p:nvSpPr>
        <p:spPr bwMode="auto">
          <a:xfrm>
            <a:off x="63500" y="-136525"/>
            <a:ext cx="457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http://pinterest.com/offsite/?token=135-320&amp;url=http%3A%2F%2Fmedia-cache-ak0.pinimg.com%2Foriginals%2Fb2%2F0a%2F76%2Fb20a762078a3aa020a2581183e7be0d1.jpg&amp;pin=419327415275134826"/>
          <p:cNvSpPr>
            <a:spLocks noChangeAspect="1" noChangeArrowheads="1"/>
          </p:cNvSpPr>
          <p:nvPr/>
        </p:nvSpPr>
        <p:spPr bwMode="auto">
          <a:xfrm>
            <a:off x="215900" y="15875"/>
            <a:ext cx="457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4582" name="Picture 6" descr="david la chape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5374"/>
            <a:ext cx="457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50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avid la chape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4572000" cy="599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964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10</Words>
  <Application>Microsoft Office PowerPoint</Application>
  <PresentationFormat>Diavoorstelling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Taak 3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Taak 1</dc:title>
  <dc:creator>Elfi Voermans</dc:creator>
  <cp:lastModifiedBy>Elfi Voermans</cp:lastModifiedBy>
  <cp:revision>31</cp:revision>
  <dcterms:created xsi:type="dcterms:W3CDTF">2013-08-27T11:14:54Z</dcterms:created>
  <dcterms:modified xsi:type="dcterms:W3CDTF">2013-09-04T11:57:51Z</dcterms:modified>
</cp:coreProperties>
</file>